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98072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ГБОУ ООШ№17 структурное подразделение «Детский сад «Центр раннего детства»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276872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Основы системно – </a:t>
            </a:r>
            <a:r>
              <a:rPr lang="ru-RU" sz="3200" dirty="0" err="1" smtClean="0">
                <a:solidFill>
                  <a:srgbClr val="C00000"/>
                </a:solidFill>
              </a:rPr>
              <a:t>деятельностного</a:t>
            </a:r>
            <a:r>
              <a:rPr lang="ru-RU" sz="3200" dirty="0" smtClean="0">
                <a:solidFill>
                  <a:srgbClr val="C00000"/>
                </a:solidFill>
              </a:rPr>
              <a:t> подхода организации образовательного процесса в ДОО.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Технология </a:t>
            </a:r>
            <a:r>
              <a:rPr lang="ru-RU" sz="3200" dirty="0" smtClean="0">
                <a:solidFill>
                  <a:srgbClr val="C00000"/>
                </a:solidFill>
              </a:rPr>
              <a:t>«Ситуация»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ФОТО 20\открытые занятия ноябрь 19\IMG_20191127_103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501008"/>
          </a:xfrm>
          <a:prstGeom prst="rect">
            <a:avLst/>
          </a:prstGeom>
          <a:noFill/>
        </p:spPr>
      </p:pic>
      <p:pic>
        <p:nvPicPr>
          <p:cNvPr id="15363" name="Picture 3" descr="F:\ФОТО 20\открытые занятия ноябрь 19\IMG_20191127_1036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501008"/>
          </a:xfrm>
          <a:prstGeom prst="rect">
            <a:avLst/>
          </a:prstGeom>
          <a:noFill/>
        </p:spPr>
      </p:pic>
      <p:pic>
        <p:nvPicPr>
          <p:cNvPr id="15364" name="Picture 4" descr="F:\ФОТО 20\Петерсон\IMG_20191217_092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439404" cy="3356992"/>
          </a:xfrm>
          <a:prstGeom prst="rect">
            <a:avLst/>
          </a:prstGeom>
          <a:noFill/>
        </p:spPr>
      </p:pic>
      <p:pic>
        <p:nvPicPr>
          <p:cNvPr id="15365" name="Picture 5" descr="F:\ФОТО 20\Растем вместе 2\IMG_20191120_172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29000"/>
            <a:ext cx="471601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tcloud3.ams3.digitaloceanspaces.com/slides/pics/001/987/323/original/Slide2.jpg?1484097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myslide.ru/documents_4/0cd93d51a4ff190d8ea8bd79c46a1d0b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sha\Desktop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6</cp:revision>
  <dcterms:created xsi:type="dcterms:W3CDTF">2020-03-28T15:27:14Z</dcterms:created>
  <dcterms:modified xsi:type="dcterms:W3CDTF">2020-04-16T08:45:05Z</dcterms:modified>
</cp:coreProperties>
</file>