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9122C-2FF1-4F98-AA84-7CD7AB32CAE2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F658B-3090-4C2D-A835-960B389D9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9122C-2FF1-4F98-AA84-7CD7AB32CAE2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F658B-3090-4C2D-A835-960B389D9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9122C-2FF1-4F98-AA84-7CD7AB32CAE2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F658B-3090-4C2D-A835-960B389D9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9122C-2FF1-4F98-AA84-7CD7AB32CAE2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F658B-3090-4C2D-A835-960B389D9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9122C-2FF1-4F98-AA84-7CD7AB32CAE2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F658B-3090-4C2D-A835-960B389D9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9122C-2FF1-4F98-AA84-7CD7AB32CAE2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F658B-3090-4C2D-A835-960B389D9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9122C-2FF1-4F98-AA84-7CD7AB32CAE2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F658B-3090-4C2D-A835-960B389D9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9122C-2FF1-4F98-AA84-7CD7AB32CAE2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F658B-3090-4C2D-A835-960B389D9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9122C-2FF1-4F98-AA84-7CD7AB32CAE2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F658B-3090-4C2D-A835-960B389D9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9122C-2FF1-4F98-AA84-7CD7AB32CAE2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F658B-3090-4C2D-A835-960B389D9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9122C-2FF1-4F98-AA84-7CD7AB32CAE2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F658B-3090-4C2D-A835-960B389D9F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49122C-2FF1-4F98-AA84-7CD7AB32CAE2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1F658B-3090-4C2D-A835-960B389D9F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079104" y="0"/>
            <a:ext cx="8064896" cy="1935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ГБОУ ООШ№17 структурное подразделение «Детский сад «Центр раннего детства»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i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187624" y="2060848"/>
            <a:ext cx="7200800" cy="258532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Презентация </a:t>
            </a:r>
            <a:r>
              <a:rPr lang="ru-RU" sz="5400" b="1" i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апрабационной</a:t>
            </a: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площадки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25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06.rl0.ru/a8413acf8b11f43ffcf253897479b270/c1280x548/miraman.ru/uploads/public/000/000/028/x1280x1024_353.jpg.pagespeed.ic.lrgWRMjgx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299276" cy="2592288"/>
          </a:xfrm>
          <a:prstGeom prst="rect">
            <a:avLst/>
          </a:prstGeom>
          <a:noFill/>
        </p:spPr>
      </p:pic>
      <p:pic>
        <p:nvPicPr>
          <p:cNvPr id="2052" name="Picture 4" descr="https://img07.rl0.ru/39b5c672111a113435975fd1e0136bd0/c5000x3334/s1.1zoom.ru/big3/919/418522-sve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3529408" cy="2504172"/>
          </a:xfrm>
          <a:prstGeom prst="rect">
            <a:avLst/>
          </a:prstGeom>
          <a:noFill/>
        </p:spPr>
      </p:pic>
      <p:pic>
        <p:nvPicPr>
          <p:cNvPr id="2054" name="Picture 6" descr="https://img06.rl0.ru/55d4562d31370d41a8d1f5008b4a5a0b/c1024x681/52.xn--80aadkum9bf.xn--p1ai/wp-content/uploads/2016/11/DSC_0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998748"/>
            <a:ext cx="3600399" cy="2526596"/>
          </a:xfrm>
          <a:prstGeom prst="rect">
            <a:avLst/>
          </a:prstGeom>
          <a:noFill/>
        </p:spPr>
      </p:pic>
      <p:pic>
        <p:nvPicPr>
          <p:cNvPr id="2056" name="Picture 8" descr="https://img04.rl0.ru/c24d41d89a1e311d318c524dad312ee6/c1651x1137/detpsi.ru/wp-content/uploads/%D1%80%D0%B0%D0%B7%D0%B2%D0%B8%D1%82%D0%B8%D0%B5-%D0%B4%D0%B5%D1%82%D0%B5%D0%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5037" y="3861048"/>
            <a:ext cx="3626338" cy="27089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996952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Лучше всего можно помочь детям, помогая их родителям.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Т. Харрис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41213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04.rl0.ru/9b62dccf8ce5ab46316e35452443e891/c600x436/static.wixstatic.com/media/4c2c3b_18d476503882423fbe25f7119f3b494e~mv2.jpg_srz_600_436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24936" cy="5904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img05.rl0.ru/0866b2972ed4228cbaae27ef2daf7b3f/c1600x1000/bash.news/files/A5847C8FF04E5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08512" cy="2880320"/>
          </a:xfrm>
          <a:prstGeom prst="rect">
            <a:avLst/>
          </a:prstGeom>
          <a:noFill/>
        </p:spPr>
      </p:pic>
      <p:pic>
        <p:nvPicPr>
          <p:cNvPr id="25604" name="Picture 4" descr="https://img09.rl0.ru/59c3b049856928b2a4dfaf3cdc73de8d/c1000x667/letidor.ru/imgs/2018/04/24/08/2213467/092b149e1aa08a1ddf16006eeb318772aa699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4169523" cy="2808312"/>
          </a:xfrm>
          <a:prstGeom prst="rect">
            <a:avLst/>
          </a:prstGeom>
          <a:noFill/>
        </p:spPr>
      </p:pic>
      <p:pic>
        <p:nvPicPr>
          <p:cNvPr id="25606" name="Picture 6" descr="https://img01.rl0.ru/99cc7eb4a2853f7e29a27a61593dac0b/c1280x793/mtdata.ru/u2/photo6422/20120691682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4491050" cy="3332237"/>
          </a:xfrm>
          <a:prstGeom prst="rect">
            <a:avLst/>
          </a:prstGeom>
          <a:noFill/>
        </p:spPr>
      </p:pic>
      <p:pic>
        <p:nvPicPr>
          <p:cNvPr id="25608" name="Picture 8" descr="https://img04.rl0.ru/db7469fbdebdf00f867094246d611f1b/c1280x720/detkamgrusti.net/wp-content/uploads/2017/11/3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40968"/>
            <a:ext cx="4248472" cy="3312368"/>
          </a:xfrm>
          <a:prstGeom prst="rect">
            <a:avLst/>
          </a:prstGeom>
          <a:noFill/>
        </p:spPr>
      </p:pic>
      <p:pic>
        <p:nvPicPr>
          <p:cNvPr id="25610" name="Picture 10" descr="https://img07.rl0.ru/c717f443e85dbbcf55c2240ef83a8190/c800x640/trikky.ru/wp-content/blogs.dir/1/files/2016/08/azaz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268760"/>
            <a:ext cx="4806535" cy="38452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242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мая 2018 года президент Владимир Путин подписал Указ «О национальных целях и стратегических задачах развития Российской Федерации на период до 2024 года».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12 Ð¿ÑÐ¸Ð¾ÑÐ¸ÑÐµÑÐ¾Ð² Ð¿ÑÐµÐ·Ð¸Ð´ÐµÐ½Ñ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764704"/>
            <a:ext cx="4756959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496944" cy="3600400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dirty="0" smtClean="0">
                <a:solidFill>
                  <a:schemeClr val="tx1"/>
                </a:solidFill>
              </a:rPr>
              <a:t>Разработка и апробирование модели взаимодействия ДОО с семьей в рамках повышения родительской компетентности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5"/>
            <a:ext cx="7715200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971600" y="2708920"/>
            <a:ext cx="7200800" cy="3712478"/>
            <a:chOff x="607288" y="-815361"/>
            <a:chExt cx="7925152" cy="749079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74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59130" y="5868117"/>
              <a:ext cx="6491880" cy="807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29753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/>
          <a:p>
            <a:r>
              <a:rPr lang="ru-RU" dirty="0" smtClean="0"/>
              <a:t>Просвещение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Практические </a:t>
            </a:r>
            <a:r>
              <a:rPr lang="ru-RU" dirty="0" smtClean="0"/>
              <a:t>занятия</a:t>
            </a:r>
          </a:p>
          <a:p>
            <a:r>
              <a:rPr lang="ru-RU" dirty="0" smtClean="0"/>
              <a:t>Консультации </a:t>
            </a:r>
          </a:p>
          <a:p>
            <a:r>
              <a:rPr lang="ru-RU" dirty="0" smtClean="0"/>
              <a:t>Мастер-классы</a:t>
            </a:r>
          </a:p>
          <a:p>
            <a:r>
              <a:rPr lang="ru-RU" dirty="0" err="1" smtClean="0"/>
              <a:t>Онлайн-встречи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Natalya\AppData\Local\Microsoft\Windows\Temporary Internet Files\Content.Word\IMG_20181009_1503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3024336" cy="208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352928" cy="1628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Развитие эмоциональной сферы, инициативы и самостоятельности детей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672408" cy="25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4067944" cy="24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05064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Повышение компетентности педагогов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Мастер-классы</a:t>
            </a:r>
            <a:endParaRPr lang="ru-RU" dirty="0" smtClean="0"/>
          </a:p>
          <a:p>
            <a:r>
              <a:rPr lang="ru-RU" dirty="0" smtClean="0"/>
              <a:t>Семинары и практикумы</a:t>
            </a:r>
          </a:p>
          <a:p>
            <a:r>
              <a:rPr lang="ru-RU" dirty="0" err="1" smtClean="0"/>
              <a:t>Онлайн-встречи</a:t>
            </a:r>
            <a:r>
              <a:rPr lang="ru-RU" dirty="0" smtClean="0"/>
              <a:t> и </a:t>
            </a:r>
            <a:r>
              <a:rPr lang="ru-RU" dirty="0" err="1" smtClean="0"/>
              <a:t>вебинары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639" y="3356992"/>
            <a:ext cx="385180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97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Цель: Разработка и апробирование модели взаимодействия ДОО с семьей в рамках повышения родительской компетентности </vt:lpstr>
      <vt:lpstr>Просвещение родителей</vt:lpstr>
      <vt:lpstr>Развитие эмоциональной сферы, инициативы и самостоятельности детей</vt:lpstr>
      <vt:lpstr>Повышение компетентности педагогов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Natasha</cp:lastModifiedBy>
  <cp:revision>1</cp:revision>
  <dcterms:created xsi:type="dcterms:W3CDTF">2019-04-30T02:29:27Z</dcterms:created>
  <dcterms:modified xsi:type="dcterms:W3CDTF">2019-04-30T02:48:25Z</dcterms:modified>
</cp:coreProperties>
</file>